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660"/>
  </p:normalViewPr>
  <p:slideViewPr>
    <p:cSldViewPr>
      <p:cViewPr>
        <p:scale>
          <a:sx n="125" d="100"/>
          <a:sy n="125" d="100"/>
        </p:scale>
        <p:origin x="784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217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</a:t>
            </a:r>
            <a:r>
              <a:rPr lang="ko-KR" altLang="en-US" sz="1000" u="sng" dirty="0" smtClean="0"/>
              <a:t>숫자를 부각</a:t>
            </a:r>
            <a:r>
              <a:rPr lang="ko-KR" altLang="en-US" sz="1000" dirty="0" smtClean="0"/>
              <a:t>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24913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</a:t>
            </a:r>
            <a:r>
              <a:rPr lang="ko-KR" altLang="en-US" sz="1000" dirty="0"/>
              <a:t>학습 데이터들은 </a:t>
            </a:r>
            <a:r>
              <a:rPr lang="ko-KR" altLang="en-US" sz="1000" u="sng" dirty="0"/>
              <a:t>긴 직사각형 형태의 흑백이미지</a:t>
            </a:r>
            <a:r>
              <a:rPr lang="ko-KR" altLang="en-US" sz="1000" dirty="0"/>
              <a:t>로 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임계값보다</a:t>
            </a:r>
            <a:r>
              <a:rPr lang="ko-KR" altLang="en-US" sz="1000" dirty="0" smtClean="0"/>
              <a:t> 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 – </a:t>
            </a:r>
            <a:r>
              <a:rPr lang="ko-KR" altLang="en-US" sz="1000" b="1" smtClean="0">
                <a:solidFill>
                  <a:schemeClr val="tx2"/>
                </a:solidFill>
              </a:rPr>
              <a:t>데이터 불균형 해소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EfficientNet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97%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추가적으로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  <a:endParaRPr lang="en-US" altLang="ko-KR" sz="1000" u="sng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3537"/>
            <a:ext cx="2971800" cy="421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</a:t>
            </a:r>
            <a:r>
              <a:rPr lang="ko-KR" altLang="en-US" sz="1000" b="1" dirty="0" smtClean="0"/>
              <a:t>기반의 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한번에 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클래스간</a:t>
            </a:r>
            <a:r>
              <a:rPr lang="ko-KR" altLang="en-US" sz="1000" u="sng" dirty="0" smtClean="0"/>
              <a:t> 데이터 비교</a:t>
            </a:r>
            <a:r>
              <a:rPr lang="ko-KR" altLang="en-US" sz="1000" dirty="0" smtClean="0"/>
              <a:t>를 쉽게 할 수 있게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1417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</TotalTime>
  <Words>1395</Words>
  <Application>Microsoft Office PowerPoint</Application>
  <PresentationFormat>사용자 지정</PresentationFormat>
  <Paragraphs>273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PowerPoint 프레젠테이션</vt:lpstr>
      <vt:lpstr>Smart Factory – Capturing</vt:lpstr>
      <vt:lpstr>Smart Factory – Service</vt:lpstr>
      <vt:lpstr>Smart Factory – Service</vt:lpstr>
      <vt:lpstr>Smart Factory – Service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201</cp:revision>
  <cp:lastPrinted>2024-07-31T02:53:44Z</cp:lastPrinted>
  <dcterms:created xsi:type="dcterms:W3CDTF">2024-07-30T05:28:41Z</dcterms:created>
  <dcterms:modified xsi:type="dcterms:W3CDTF">2024-08-05T10:48:47Z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